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3" r:id="rId3"/>
    <p:sldId id="266" r:id="rId4"/>
    <p:sldId id="265" r:id="rId5"/>
    <p:sldId id="268" r:id="rId6"/>
    <p:sldId id="267" r:id="rId7"/>
    <p:sldId id="270" r:id="rId8"/>
    <p:sldId id="269" r:id="rId9"/>
    <p:sldId id="272" r:id="rId10"/>
    <p:sldId id="271" r:id="rId11"/>
    <p:sldId id="274" r:id="rId12"/>
    <p:sldId id="273" r:id="rId13"/>
    <p:sldId id="276" r:id="rId14"/>
    <p:sldId id="275" r:id="rId15"/>
    <p:sldId id="278" r:id="rId16"/>
    <p:sldId id="277" r:id="rId17"/>
    <p:sldId id="280" r:id="rId18"/>
    <p:sldId id="279" r:id="rId19"/>
    <p:sldId id="282" r:id="rId20"/>
    <p:sldId id="281" r:id="rId21"/>
    <p:sldId id="284" r:id="rId22"/>
    <p:sldId id="283" r:id="rId23"/>
    <p:sldId id="285" r:id="rId24"/>
    <p:sldId id="286" r:id="rId25"/>
    <p:sldId id="287" r:id="rId26"/>
    <p:sldId id="288" r:id="rId27"/>
    <p:sldId id="290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76C5BE-99C5-8E74-8BC4-FD60ED4312B4}" v="181" dt="2024-12-25T12:54:39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0D8AE49E-6BBA-258C-B16A-201D72803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0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A7A00FBD-4092-8E89-3AEB-81EDEBA7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1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newspaper&#10;&#10;Description automatically generated">
            <a:extLst>
              <a:ext uri="{FF2B5EF4-FFF2-40B4-BE49-F238E27FC236}">
                <a16:creationId xmlns:a16="http://schemas.microsoft.com/office/drawing/2014/main" id="{1F7B751B-F34C-01F9-8D6F-A5177D4C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70FB1-EE04-3528-DD27-11BCD0EC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0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ar decorated with flowers&#10;&#10;Description automatically generated">
            <a:extLst>
              <a:ext uri="{FF2B5EF4-FFF2-40B4-BE49-F238E27FC236}">
                <a16:creationId xmlns:a16="http://schemas.microsoft.com/office/drawing/2014/main" id="{DC13937E-257B-7734-103A-19271A7327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7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7C910520-4CB8-DA5A-8366-0827936F79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70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ign with text on it&#10;&#10;Description automatically generated">
            <a:extLst>
              <a:ext uri="{FF2B5EF4-FFF2-40B4-BE49-F238E27FC236}">
                <a16:creationId xmlns:a16="http://schemas.microsoft.com/office/drawing/2014/main" id="{04C5D0ED-C2B3-3912-3530-EA4D4291D6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9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ign with black text&#10;&#10;Description automatically generated">
            <a:extLst>
              <a:ext uri="{FF2B5EF4-FFF2-40B4-BE49-F238E27FC236}">
                <a16:creationId xmlns:a16="http://schemas.microsoft.com/office/drawing/2014/main" id="{4259B883-E6D1-61FC-D2A2-BA55872F10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8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suit with a tie and a tie&#10;&#10;Description automatically generated">
            <a:extLst>
              <a:ext uri="{FF2B5EF4-FFF2-40B4-BE49-F238E27FC236}">
                <a16:creationId xmlns:a16="http://schemas.microsoft.com/office/drawing/2014/main" id="{52B6E1D5-96C7-447A-591E-BE1B7D15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5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6570A8B-17AF-9042-2B95-029B6B95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40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and yellow rectangular sign with white text&#10;&#10;Description automatically generated">
            <a:extLst>
              <a:ext uri="{FF2B5EF4-FFF2-40B4-BE49-F238E27FC236}">
                <a16:creationId xmlns:a16="http://schemas.microsoft.com/office/drawing/2014/main" id="{A814F577-CCA0-B8E1-C3CD-8EF43142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3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drawing of two men on a bicycle&#10;&#10;Description automatically generated">
            <a:extLst>
              <a:ext uri="{FF2B5EF4-FFF2-40B4-BE49-F238E27FC236}">
                <a16:creationId xmlns:a16="http://schemas.microsoft.com/office/drawing/2014/main" id="{46C1C3CF-44EA-928F-B338-0D20A86772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0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ign with text on it&#10;&#10;Description automatically generated">
            <a:extLst>
              <a:ext uri="{FF2B5EF4-FFF2-40B4-BE49-F238E27FC236}">
                <a16:creationId xmlns:a16="http://schemas.microsoft.com/office/drawing/2014/main" id="{FB98B06C-4DF7-7438-1CBC-E52F50B367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20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sitting on a bench with dogs&#10;&#10;Description automatically generated">
            <a:extLst>
              <a:ext uri="{FF2B5EF4-FFF2-40B4-BE49-F238E27FC236}">
                <a16:creationId xmlns:a16="http://schemas.microsoft.com/office/drawing/2014/main" id="{709B41AB-6135-8D48-5E38-084E0C4336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5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ollage of a person and a dog&#10;&#10;Description automatically generated">
            <a:extLst>
              <a:ext uri="{FF2B5EF4-FFF2-40B4-BE49-F238E27FC236}">
                <a16:creationId xmlns:a16="http://schemas.microsoft.com/office/drawing/2014/main" id="{6BDF00CE-FEB2-0F25-8F95-7FEB5FB264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rectangular sign with red text&#10;&#10;Description automatically generated">
            <a:extLst>
              <a:ext uri="{FF2B5EF4-FFF2-40B4-BE49-F238E27FC236}">
                <a16:creationId xmlns:a16="http://schemas.microsoft.com/office/drawing/2014/main" id="{1B73BB92-0305-61FE-D110-D3DEBE459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51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suit&#10;&#10;Description automatically generated">
            <a:extLst>
              <a:ext uri="{FF2B5EF4-FFF2-40B4-BE49-F238E27FC236}">
                <a16:creationId xmlns:a16="http://schemas.microsoft.com/office/drawing/2014/main" id="{B85CB62F-728B-0B5A-D672-13BFE41F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7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8B896-FDB6-EF07-8173-BF2CAC7A6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79564D89-826E-8DB3-CB86-9C953D07D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3466" y="-19469"/>
            <a:ext cx="3921805" cy="6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8B896-FDB6-EF07-8173-BF2CAC7A6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Snapsave.app_-g6UbQzDdVQ5j74PqGiEZwVcOQzgXZHjsITKcznx2CsDX6xCt51nWDvJEprowsFQ5">
            <a:hlinkClick r:id="" action="ppaction://media"/>
            <a:extLst>
              <a:ext uri="{FF2B5EF4-FFF2-40B4-BE49-F238E27FC236}">
                <a16:creationId xmlns:a16="http://schemas.microsoft.com/office/drawing/2014/main" id="{85C2BF0D-F129-2DB2-9DA1-070B622AC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7911" y="-19469"/>
            <a:ext cx="3894591" cy="6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8B896-FDB6-EF07-8173-BF2CAC7A6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WhatsApp Video 2024-10-10 at 10.03.08_d56ddbcb">
            <a:hlinkClick r:id="" action="ppaction://media"/>
            <a:extLst>
              <a:ext uri="{FF2B5EF4-FFF2-40B4-BE49-F238E27FC236}">
                <a16:creationId xmlns:a16="http://schemas.microsoft.com/office/drawing/2014/main" id="{2D42D420-113F-F1C6-FA8C-8C78045195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8188" y="-5862"/>
            <a:ext cx="3828822" cy="68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F0F02586-7EBE-2BA3-051D-627A0B88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7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ext on a piece of paper&#10;&#10;Description automatically generated">
            <a:extLst>
              <a:ext uri="{FF2B5EF4-FFF2-40B4-BE49-F238E27FC236}">
                <a16:creationId xmlns:a16="http://schemas.microsoft.com/office/drawing/2014/main" id="{D36C81D0-AD99-E95E-17CC-FC6A70C8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1"/>
            <a:ext cx="12180276" cy="68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2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ollage of photos of men&#10;&#10;Description automatically generated">
            <a:extLst>
              <a:ext uri="{FF2B5EF4-FFF2-40B4-BE49-F238E27FC236}">
                <a16:creationId xmlns:a16="http://schemas.microsoft.com/office/drawing/2014/main" id="{85443433-4D25-5B7F-EAE3-D9A211F26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23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men working on a computer&#10;&#10;Description automatically generated">
            <a:extLst>
              <a:ext uri="{FF2B5EF4-FFF2-40B4-BE49-F238E27FC236}">
                <a16:creationId xmlns:a16="http://schemas.microsoft.com/office/drawing/2014/main" id="{10391007-118B-154E-AAC4-71584774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ollage of people in a plane&#10;&#10;Description automatically generated">
            <a:extLst>
              <a:ext uri="{FF2B5EF4-FFF2-40B4-BE49-F238E27FC236}">
                <a16:creationId xmlns:a16="http://schemas.microsoft.com/office/drawing/2014/main" id="{99EFA9A3-455C-7521-4DB3-0FB40508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0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medal with a red ribbon&#10;&#10;Description automatically generated">
            <a:extLst>
              <a:ext uri="{FF2B5EF4-FFF2-40B4-BE49-F238E27FC236}">
                <a16:creationId xmlns:a16="http://schemas.microsoft.com/office/drawing/2014/main" id="{3F68E775-7C45-BFE3-26C9-054AF6F1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FF02D-4576-C80A-5674-4F7B351BC0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ratan tata">
            <a:hlinkClick r:id="" action="ppaction://media"/>
            <a:extLst>
              <a:ext uri="{FF2B5EF4-FFF2-40B4-BE49-F238E27FC236}">
                <a16:creationId xmlns:a16="http://schemas.microsoft.com/office/drawing/2014/main" id="{AB5AE1FA-9D16-04FF-9E8D-059CD4722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7825" y="0"/>
            <a:ext cx="397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and yellow text on a white background&#10;&#10;Description automatically generated">
            <a:extLst>
              <a:ext uri="{FF2B5EF4-FFF2-40B4-BE49-F238E27FC236}">
                <a16:creationId xmlns:a16="http://schemas.microsoft.com/office/drawing/2014/main" id="{2C35AFBC-A5D6-8EDD-9EFC-7AE63D6A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48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122</cp:revision>
  <dcterms:created xsi:type="dcterms:W3CDTF">2024-12-25T09:41:43Z</dcterms:created>
  <dcterms:modified xsi:type="dcterms:W3CDTF">2024-12-25T12:56:11Z</dcterms:modified>
</cp:coreProperties>
</file>